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72" r:id="rId5"/>
    <p:sldId id="257" r:id="rId6"/>
    <p:sldId id="273" r:id="rId7"/>
    <p:sldId id="280" r:id="rId8"/>
    <p:sldId id="281" r:id="rId9"/>
    <p:sldId id="277" r:id="rId10"/>
    <p:sldId id="278" r:id="rId11"/>
    <p:sldId id="279" r:id="rId12"/>
    <p:sldId id="274" r:id="rId13"/>
    <p:sldId id="275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86" r:id="rId24"/>
    <p:sldId id="287" r:id="rId25"/>
    <p:sldId id="284" r:id="rId26"/>
    <p:sldId id="267" r:id="rId27"/>
    <p:sldId id="268" r:id="rId28"/>
    <p:sldId id="283" r:id="rId29"/>
    <p:sldId id="285" r:id="rId30"/>
    <p:sldId id="282" r:id="rId31"/>
    <p:sldId id="276" r:id="rId32"/>
    <p:sldId id="269" r:id="rId3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A50021"/>
    <a:srgbClr val="990000"/>
    <a:srgbClr val="80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12"/>
  </p:normalViewPr>
  <p:slideViewPr>
    <p:cSldViewPr snapToGrid="0" snapToObjects="1">
      <p:cViewPr varScale="1">
        <p:scale>
          <a:sx n="143" d="100"/>
          <a:sy n="143" d="100"/>
        </p:scale>
        <p:origin x="12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01A-3799-CA46-8E13-A365510D91EA}" type="datetimeFigureOut">
              <a:rPr lang="es-ES_tradnl" smtClean="0"/>
              <a:t>06/06/2018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71F-0C9E-4D4C-9174-6751122C98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498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01A-3799-CA46-8E13-A365510D91EA}" type="datetimeFigureOut">
              <a:rPr lang="es-ES_tradnl" smtClean="0"/>
              <a:t>06/06/2018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71F-0C9E-4D4C-9174-6751122C98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699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01A-3799-CA46-8E13-A365510D91EA}" type="datetimeFigureOut">
              <a:rPr lang="es-ES_tradnl" smtClean="0"/>
              <a:t>06/06/2018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71F-0C9E-4D4C-9174-6751122C98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401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01A-3799-CA46-8E13-A365510D91EA}" type="datetimeFigureOut">
              <a:rPr lang="es-ES_tradnl" smtClean="0"/>
              <a:t>06/06/2018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71F-0C9E-4D4C-9174-6751122C98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599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01A-3799-CA46-8E13-A365510D91EA}" type="datetimeFigureOut">
              <a:rPr lang="es-ES_tradnl" smtClean="0"/>
              <a:t>06/06/2018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71F-0C9E-4D4C-9174-6751122C98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534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01A-3799-CA46-8E13-A365510D91EA}" type="datetimeFigureOut">
              <a:rPr lang="es-ES_tradnl" smtClean="0"/>
              <a:t>06/06/2018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71F-0C9E-4D4C-9174-6751122C98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118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01A-3799-CA46-8E13-A365510D91EA}" type="datetimeFigureOut">
              <a:rPr lang="es-ES_tradnl" smtClean="0"/>
              <a:t>06/06/2018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71F-0C9E-4D4C-9174-6751122C98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891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01A-3799-CA46-8E13-A365510D91EA}" type="datetimeFigureOut">
              <a:rPr lang="es-ES_tradnl" smtClean="0"/>
              <a:t>06/06/2018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71F-0C9E-4D4C-9174-6751122C98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235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01A-3799-CA46-8E13-A365510D91EA}" type="datetimeFigureOut">
              <a:rPr lang="es-ES_tradnl" smtClean="0"/>
              <a:t>06/06/2018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71F-0C9E-4D4C-9174-6751122C98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088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01A-3799-CA46-8E13-A365510D91EA}" type="datetimeFigureOut">
              <a:rPr lang="es-ES_tradnl" smtClean="0"/>
              <a:t>06/06/2018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71F-0C9E-4D4C-9174-6751122C98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427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201A-3799-CA46-8E13-A365510D91EA}" type="datetimeFigureOut">
              <a:rPr lang="es-ES_tradnl" smtClean="0"/>
              <a:t>06/06/2018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C271F-0C9E-4D4C-9174-6751122C98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030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5201A-3799-CA46-8E13-A365510D91EA}" type="datetimeFigureOut">
              <a:rPr lang="es-ES_tradnl" smtClean="0"/>
              <a:t>06/06/2018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C271F-0C9E-4D4C-9174-6751122C98F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553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7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5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72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0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82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6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37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82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9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16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3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87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8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8856" y="0"/>
            <a:ext cx="63418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66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348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43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55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96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51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1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20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28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59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1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9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4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5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77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0</Words>
  <Application>Microsoft Office PowerPoint</Application>
  <PresentationFormat>Panorámica</PresentationFormat>
  <Paragraphs>0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Fabian Maynez I.</cp:lastModifiedBy>
  <cp:revision>20</cp:revision>
  <cp:lastPrinted>2018-06-06T15:46:26Z</cp:lastPrinted>
  <dcterms:created xsi:type="dcterms:W3CDTF">2018-06-05T17:55:04Z</dcterms:created>
  <dcterms:modified xsi:type="dcterms:W3CDTF">2018-06-06T22:43:03Z</dcterms:modified>
</cp:coreProperties>
</file>